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cf7f32d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cf7f32d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cf7f32d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cf7f32d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cf7f32d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cf7f32d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cf7f32d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cf7f32d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cf7f32d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cf7f32d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cf7f32de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cf7f32de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cf7f32d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cf7f32d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cf7f32d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cf7f32d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cf7f32d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cf7f32d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cf7f32d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cf7f32d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bcf7f32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bcf7f32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cf7f32de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cf7f32de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cf7f32de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cf7f32de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cf7f32de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cf7f32de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cf7f32de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bcf7f32de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cf7f32de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cf7f32de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f7f32de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f7f32de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cf7f32de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bcf7f32de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cf7f32de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cf7f32de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cf7f32de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cf7f32de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cf7f32de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cf7f32de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cf7f32d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cf7f32d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cf7f32de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cf7f32de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cf7f32de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cf7f32de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cf7f32de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cf7f32de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cf7f32de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cf7f32de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cf7f32de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bcf7f32de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bcf7f32d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bcf7f32d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cf7f32de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cf7f32de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cf7f32de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cf7f32de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cf7f32d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cf7f32d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cf7f32de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cf7f32de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cf7f32d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cf7f32d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cf7f32de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bcf7f32de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cf7f32de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cf7f32de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cf7f32d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bcf7f32d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bcf7f32de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bcf7f32de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bcf7f32d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bcf7f32d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cf7f32de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cf7f32de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cf7f32de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cf7f32de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cf7f32de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bcf7f32de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cf7f32d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cf7f32d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cf7f32d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bcf7f32d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cf7f32d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cf7f32d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cf7f32de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bcf7f32de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cf7f32d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cf7f32d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f5bc63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f5bc63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f5bc631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f5bc631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f5bc631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f5bc631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f5bc631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6f5bc631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f5bc631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f5bc631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f5bc631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f5bc631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f5bc631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f5bc631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6f5bc631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6f5bc631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cf7f32d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cf7f32d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f5bc631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f5bc631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cf7f32de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cf7f32de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cf7f32d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cf7f32d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cf7f32d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cf7f32d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n.wikipedia.org/wiki/Universally_unique_identifier" TargetMode="External"/><Relationship Id="rId4" Type="http://schemas.openxmlformats.org/officeDocument/2006/relationships/hyperlink" Target="http://go-search.org/search?q=uuid" TargetMode="External"/><Relationship Id="rId5" Type="http://schemas.openxmlformats.org/officeDocument/2006/relationships/hyperlink" Target="https://godoc.org/?q=uuid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en.wikipedia.org/wiki/Hash-based_message_authentication_code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Relationship Id="rId4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Relationship Id="rId5" Type="http://schemas.openxmlformats.org/officeDocument/2006/relationships/image" Target="../media/image2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Cookies, Sessions, Context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1242"/>
            <a:ext cx="9144001" cy="36479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get cookie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35" y="0"/>
            <a:ext cx="6740931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3520"/>
            <a:ext cx="9143998" cy="4427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918"/>
            <a:ext cx="9143998" cy="4516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650" y="359800"/>
            <a:ext cx="5124450" cy="150495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176" y="0"/>
            <a:ext cx="8465647" cy="5143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5" name="Google Shape;135;p27"/>
          <p:cNvCxnSpPr/>
          <p:nvPr/>
        </p:nvCxnSpPr>
        <p:spPr>
          <a:xfrm>
            <a:off x="990475" y="4135650"/>
            <a:ext cx="1025100" cy="234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7"/>
          <p:cNvCxnSpPr/>
          <p:nvPr/>
        </p:nvCxnSpPr>
        <p:spPr>
          <a:xfrm flipH="1" rot="10800000">
            <a:off x="990475" y="3701250"/>
            <a:ext cx="912300" cy="443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27"/>
          <p:cNvCxnSpPr/>
          <p:nvPr/>
        </p:nvCxnSpPr>
        <p:spPr>
          <a:xfrm>
            <a:off x="1216375" y="3258125"/>
            <a:ext cx="799200" cy="2781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27"/>
          <p:cNvCxnSpPr/>
          <p:nvPr/>
        </p:nvCxnSpPr>
        <p:spPr>
          <a:xfrm flipH="1" rot="10800000">
            <a:off x="1242425" y="3092225"/>
            <a:ext cx="651300" cy="1746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8525" y="3354875"/>
            <a:ext cx="525780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sessions</a:t>
            </a:r>
            <a:endParaRPr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</a:rPr>
              <a:t>creating a UUID &amp; setting it in a cookie</a:t>
            </a:r>
            <a:endParaRPr sz="18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Sessions</a:t>
            </a:r>
            <a:endParaRPr/>
          </a:p>
        </p:txBody>
      </p:sp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user logs 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until they log out, that’s their session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sessions create “state”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we want to know a user is logged in for each of their requests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UUID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universally unique 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 a package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4"/>
              </a:rPr>
              <a:t>go-search.org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5"/>
              </a:rPr>
              <a:t>godoc.org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730" y="0"/>
            <a:ext cx="7096539" cy="5143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Cookie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small amount of data that we can associate with a user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time the user comes back to our 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that cookie is persistent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stays between repeat visits to our 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“a database stored on the user’s computer that’s passed with every request”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cookies are a tool for us as web developers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can use cookies to know if we’ve seen the same user before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makes it possible for us to implement logins / sessions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cookies are the most common way to implement sessions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 Europe you have to notify your user that you’re using cookies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see cookies in your chrome browser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under dev tools under resources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877" y="0"/>
            <a:ext cx="6458246" cy="5143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6" name="Google Shape;166;p32"/>
          <p:cNvCxnSpPr/>
          <p:nvPr/>
        </p:nvCxnSpPr>
        <p:spPr>
          <a:xfrm>
            <a:off x="286725" y="2832400"/>
            <a:ext cx="1138200" cy="113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32"/>
          <p:cNvSpPr txBox="1"/>
          <p:nvPr/>
        </p:nvSpPr>
        <p:spPr>
          <a:xfrm>
            <a:off x="0" y="2279850"/>
            <a:ext cx="8601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one we want</a:t>
            </a:r>
            <a:endParaRPr/>
          </a:p>
        </p:txBody>
      </p:sp>
      <p:sp>
        <p:nvSpPr>
          <p:cNvPr id="168" name="Google Shape;168;p32"/>
          <p:cNvSpPr txBox="1"/>
          <p:nvPr/>
        </p:nvSpPr>
        <p:spPr>
          <a:xfrm>
            <a:off x="1468325" y="364900"/>
            <a:ext cx="1442400" cy="30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205"/>
            <a:ext cx="9143999" cy="461519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3"/>
          <p:cNvSpPr txBox="1"/>
          <p:nvPr/>
        </p:nvSpPr>
        <p:spPr>
          <a:xfrm>
            <a:off x="373600" y="1694225"/>
            <a:ext cx="842700" cy="364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get github.com/nu7hatch/gouuid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56" y="0"/>
            <a:ext cx="8169087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35"/>
          <p:cNvCxnSpPr/>
          <p:nvPr/>
        </p:nvCxnSpPr>
        <p:spPr>
          <a:xfrm>
            <a:off x="3570900" y="3657800"/>
            <a:ext cx="851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192"/>
            <a:ext cx="9144003" cy="4702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36"/>
          <p:cNvCxnSpPr/>
          <p:nvPr/>
        </p:nvCxnSpPr>
        <p:spPr>
          <a:xfrm>
            <a:off x="295400" y="3779425"/>
            <a:ext cx="1476900" cy="61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6" y="0"/>
            <a:ext cx="8445427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7" name="Google Shape;197;p37"/>
          <p:cNvCxnSpPr/>
          <p:nvPr/>
        </p:nvCxnSpPr>
        <p:spPr>
          <a:xfrm>
            <a:off x="764575" y="3588275"/>
            <a:ext cx="938400" cy="27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73" y="0"/>
            <a:ext cx="8458852" cy="51434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3" name="Google Shape;203;p38"/>
          <p:cNvCxnSpPr/>
          <p:nvPr/>
        </p:nvCxnSpPr>
        <p:spPr>
          <a:xfrm>
            <a:off x="1642100" y="2745525"/>
            <a:ext cx="1033800" cy="138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Cookies, Sessions, UUIDs</a:t>
            </a:r>
            <a:endParaRPr/>
          </a:p>
        </p:txBody>
      </p:sp>
      <p:sp>
        <p:nvSpPr>
          <p:cNvPr id="209" name="Google Shape;20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refresh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cookie’s value remains the same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delete the cookie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get a new UUID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log a user out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delete the cookie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sessions</a:t>
            </a:r>
            <a:endParaRPr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</a:rPr>
              <a:t>storing other info in the cookie</a:t>
            </a:r>
            <a:endParaRPr sz="18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385"/>
            <a:ext cx="9143998" cy="5074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966"/>
            <a:ext cx="9144002" cy="44266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15"/>
          <p:cNvCxnSpPr/>
          <p:nvPr/>
        </p:nvCxnSpPr>
        <p:spPr>
          <a:xfrm>
            <a:off x="1627800" y="1453775"/>
            <a:ext cx="325800" cy="567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" name="Google Shape;67;p15"/>
          <p:cNvCxnSpPr/>
          <p:nvPr/>
        </p:nvCxnSpPr>
        <p:spPr>
          <a:xfrm flipH="1">
            <a:off x="409175" y="2172525"/>
            <a:ext cx="505500" cy="432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002" y="0"/>
            <a:ext cx="5521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2"/>
          <p:cNvSpPr txBox="1"/>
          <p:nvPr/>
        </p:nvSpPr>
        <p:spPr>
          <a:xfrm>
            <a:off x="3475350" y="321450"/>
            <a:ext cx="36057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An example of storing user info in a cookie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note: no UUID used here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96" y="0"/>
            <a:ext cx="8435808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43"/>
          <p:cNvCxnSpPr/>
          <p:nvPr/>
        </p:nvCxnSpPr>
        <p:spPr>
          <a:xfrm>
            <a:off x="703750" y="4908925"/>
            <a:ext cx="999300" cy="156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43"/>
          <p:cNvCxnSpPr/>
          <p:nvPr/>
        </p:nvCxnSpPr>
        <p:spPr>
          <a:xfrm>
            <a:off x="703750" y="3558225"/>
            <a:ext cx="999300" cy="156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2875"/>
            <a:ext cx="9144000" cy="3854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38" name="Google Shape;238;p44"/>
          <p:cNvCxnSpPr/>
          <p:nvPr/>
        </p:nvCxnSpPr>
        <p:spPr>
          <a:xfrm>
            <a:off x="2302400" y="2736825"/>
            <a:ext cx="321300" cy="45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sessions</a:t>
            </a:r>
            <a:endParaRPr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</a:rPr>
              <a:t>HMAC ~ Hash-based Message Authentication Code  </a:t>
            </a:r>
            <a:endParaRPr sz="18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Downside of Cookies</a:t>
            </a:r>
            <a:endParaRPr/>
          </a:p>
        </p:txBody>
      </p:sp>
      <p:sp>
        <p:nvSpPr>
          <p:cNvPr id="249" name="Google Shape;24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can change the content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can’t trust the content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protect against this with </a:t>
            </a:r>
            <a:r>
              <a:rPr lang="en" u="sng">
                <a:solidFill>
                  <a:schemeClr val="hlink"/>
                </a:solidFill>
                <a:hlinkClick r:id="rId3"/>
              </a:rPr>
              <a:t>HMAC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HMAC - Hash Based Message Authentication Code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prevents cookie tampering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Go has a fantastic crypto library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021" y="0"/>
            <a:ext cx="7403956" cy="51434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264" y="0"/>
            <a:ext cx="6819473" cy="51435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60" name="Google Shape;260;p48"/>
          <p:cNvCxnSpPr/>
          <p:nvPr/>
        </p:nvCxnSpPr>
        <p:spPr>
          <a:xfrm flipH="1" rot="10800000">
            <a:off x="2441425" y="4961125"/>
            <a:ext cx="217200" cy="165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48"/>
          <p:cNvCxnSpPr/>
          <p:nvPr/>
        </p:nvCxnSpPr>
        <p:spPr>
          <a:xfrm rot="10800000">
            <a:off x="3510900" y="3495150"/>
            <a:ext cx="229800" cy="132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05" y="0"/>
            <a:ext cx="8011990" cy="5143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67" name="Google Shape;267;p49"/>
          <p:cNvCxnSpPr/>
          <p:nvPr/>
        </p:nvCxnSpPr>
        <p:spPr>
          <a:xfrm rot="10800000">
            <a:off x="2345700" y="3653800"/>
            <a:ext cx="282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535424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0"/>
          <p:cNvSpPr/>
          <p:nvPr/>
        </p:nvSpPr>
        <p:spPr>
          <a:xfrm>
            <a:off x="225900" y="243275"/>
            <a:ext cx="3336300" cy="73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" name="Google Shape;274;p50"/>
          <p:cNvCxnSpPr/>
          <p:nvPr/>
        </p:nvCxnSpPr>
        <p:spPr>
          <a:xfrm flipH="1">
            <a:off x="3110525" y="2875850"/>
            <a:ext cx="1259700" cy="113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5" name="Google Shape;27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275" y="2322854"/>
            <a:ext cx="5025726" cy="7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</a:t>
            </a:r>
            <a:endParaRPr/>
          </a:p>
        </p:txBody>
      </p:sp>
      <p:sp>
        <p:nvSpPr>
          <p:cNvPr id="281" name="Google Shape;28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When a cookie comes in on a request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can verify it hasn’t been tampered with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this gets complicated quickly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use prebuilt session libraries instead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gorilla sessions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Cookie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every time a user goes to a domain 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/>
              <a:t>if there is a cookie from that domain on the user’s computer 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/>
              <a:t>that cookie is sent along with the user’s request to that server 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/>
              <a:t>the server can use this information to know the user’s identity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sessions</a:t>
            </a:r>
            <a:endParaRPr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</a:rPr>
              <a:t>gorilla sessions  </a:t>
            </a:r>
            <a:endParaRPr sz="18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691"/>
            <a:ext cx="9144002" cy="45613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53"/>
          <p:cNvCxnSpPr/>
          <p:nvPr/>
        </p:nvCxnSpPr>
        <p:spPr>
          <a:xfrm flipH="1" rot="10800000">
            <a:off x="5595300" y="2024300"/>
            <a:ext cx="260700" cy="286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53"/>
          <p:cNvCxnSpPr/>
          <p:nvPr/>
        </p:nvCxnSpPr>
        <p:spPr>
          <a:xfrm>
            <a:off x="6794275" y="2085200"/>
            <a:ext cx="738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53"/>
          <p:cNvCxnSpPr/>
          <p:nvPr/>
        </p:nvCxnSpPr>
        <p:spPr>
          <a:xfrm>
            <a:off x="477850" y="2302400"/>
            <a:ext cx="625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839" y="0"/>
            <a:ext cx="69343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341" y="0"/>
            <a:ext cx="64273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682" y="0"/>
            <a:ext cx="6130638" cy="5143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56"/>
          <p:cNvCxnSpPr/>
          <p:nvPr/>
        </p:nvCxnSpPr>
        <p:spPr>
          <a:xfrm>
            <a:off x="3692550" y="955725"/>
            <a:ext cx="695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56"/>
          <p:cNvCxnSpPr/>
          <p:nvPr/>
        </p:nvCxnSpPr>
        <p:spPr>
          <a:xfrm rot="10800000">
            <a:off x="6568200" y="1546475"/>
            <a:ext cx="356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56"/>
          <p:cNvCxnSpPr/>
          <p:nvPr/>
        </p:nvCxnSpPr>
        <p:spPr>
          <a:xfrm rot="10800000">
            <a:off x="5452100" y="2107225"/>
            <a:ext cx="356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56"/>
          <p:cNvCxnSpPr/>
          <p:nvPr/>
        </p:nvCxnSpPr>
        <p:spPr>
          <a:xfrm rot="10800000">
            <a:off x="6421225" y="2528975"/>
            <a:ext cx="356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56"/>
          <p:cNvCxnSpPr/>
          <p:nvPr/>
        </p:nvCxnSpPr>
        <p:spPr>
          <a:xfrm rot="10800000">
            <a:off x="4201700" y="2811700"/>
            <a:ext cx="356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56"/>
          <p:cNvSpPr txBox="1"/>
          <p:nvPr/>
        </p:nvSpPr>
        <p:spPr>
          <a:xfrm>
            <a:off x="5395450" y="2849775"/>
            <a:ext cx="21981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We can now create sessions: we store session.values and get session.values; being able to store email or user ID allows us to create a session for a user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-34775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57"/>
          <p:cNvCxnSpPr/>
          <p:nvPr/>
        </p:nvCxnSpPr>
        <p:spPr>
          <a:xfrm>
            <a:off x="1459650" y="3367775"/>
            <a:ext cx="283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57"/>
          <p:cNvCxnSpPr/>
          <p:nvPr/>
        </p:nvCxnSpPr>
        <p:spPr>
          <a:xfrm>
            <a:off x="1364050" y="4596125"/>
            <a:ext cx="291900" cy="218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8"/>
          <p:cNvSpPr txBox="1"/>
          <p:nvPr/>
        </p:nvSpPr>
        <p:spPr>
          <a:xfrm>
            <a:off x="3397150" y="1329325"/>
            <a:ext cx="5004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after a second request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29" name="Google Shape;329;p58"/>
          <p:cNvCxnSpPr/>
          <p:nvPr/>
        </p:nvCxnSpPr>
        <p:spPr>
          <a:xfrm>
            <a:off x="1364075" y="4066150"/>
            <a:ext cx="399600" cy="6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exercises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Cookies</a:t>
            </a:r>
            <a:endParaRPr/>
          </a:p>
        </p:txBody>
      </p:sp>
      <p:sp>
        <p:nvSpPr>
          <p:cNvPr id="345" name="Google Shape;345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Create an http application that tracks how many times a user accesses your web page with a cookie.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set cookie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821" y="0"/>
            <a:ext cx="70443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Sessions</a:t>
            </a:r>
            <a:endParaRPr/>
          </a:p>
        </p:txBody>
      </p:sp>
      <p:sp>
        <p:nvSpPr>
          <p:cNvPr id="356" name="Google Shape;356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an http application that supports at least 2 endpoints: login and logout.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login should accept a form and save a cookie. (with at least the username)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logout should clear the cookie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52350" cy="3842476"/>
          </a:xfrm>
          <a:prstGeom prst="rect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2" name="Google Shape;36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249" y="721125"/>
            <a:ext cx="4625026" cy="4422376"/>
          </a:xfrm>
          <a:prstGeom prst="rect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3" name="Google Shape;36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2650" y="3909375"/>
            <a:ext cx="3001349" cy="621675"/>
          </a:xfrm>
          <a:prstGeom prst="rect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"/>
            <a:ext cx="9144000" cy="500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3998" cy="4158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847" y="0"/>
            <a:ext cx="40683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828" y="0"/>
            <a:ext cx="62703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883"/>
            <a:ext cx="9144002" cy="3195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825" y="458725"/>
            <a:ext cx="737235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98" y="0"/>
            <a:ext cx="78304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1594813"/>
            <a:ext cx="6991350" cy="1381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4" name="Google Shape;84;p18"/>
          <p:cNvCxnSpPr/>
          <p:nvPr/>
        </p:nvCxnSpPr>
        <p:spPr>
          <a:xfrm>
            <a:off x="3098975" y="2711575"/>
            <a:ext cx="477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8"/>
          <p:cNvSpPr txBox="1"/>
          <p:nvPr/>
        </p:nvSpPr>
        <p:spPr>
          <a:xfrm>
            <a:off x="3076500" y="3093875"/>
            <a:ext cx="1342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 cookie is a header</a:t>
            </a:r>
            <a:endParaRPr sz="1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59" y="0"/>
            <a:ext cx="86004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23" y="0"/>
            <a:ext cx="8548556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9"/>
          <p:cNvCxnSpPr/>
          <p:nvPr/>
        </p:nvCxnSpPr>
        <p:spPr>
          <a:xfrm>
            <a:off x="808025" y="3232075"/>
            <a:ext cx="1146900" cy="25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9"/>
          <p:cNvCxnSpPr/>
          <p:nvPr/>
        </p:nvCxnSpPr>
        <p:spPr>
          <a:xfrm flipH="1" rot="10800000">
            <a:off x="834075" y="3067075"/>
            <a:ext cx="990600" cy="165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25" y="259025"/>
            <a:ext cx="6838950" cy="4457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9969"/>
            <a:ext cx="9144000" cy="37691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/>
        </p:nvSpPr>
        <p:spPr>
          <a:xfrm>
            <a:off x="5378075" y="721150"/>
            <a:ext cx="37659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SET COOKIE</a:t>
            </a:r>
            <a:endParaRPr b="1"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